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20"/>
  </p:notesMasterIdLst>
  <p:handoutMasterIdLst>
    <p:handoutMasterId r:id="rId21"/>
  </p:handoutMasterIdLst>
  <p:sldIdLst>
    <p:sldId id="349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84" autoAdjust="0"/>
  </p:normalViewPr>
  <p:slideViewPr>
    <p:cSldViewPr>
      <p:cViewPr varScale="1">
        <p:scale>
          <a:sx n="76" d="100"/>
          <a:sy n="76" d="100"/>
        </p:scale>
        <p:origin x="12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C058C19-AEC6-44B0-8BC1-60D2B93B393D}" type="datetimeFigureOut">
              <a:rPr lang="en-US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DD506E-7E25-46F1-9EE5-7F1629055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348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0701524-F142-4EA3-8A31-2F49835B4ABF}" type="datetimeFigureOut">
              <a:rPr lang="en-US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2B9258E-0020-496A-9744-A753B61DA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74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5A61A-BE6A-4F06-990E-9878D9C3A53F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C0A78-60D9-468E-88CF-D3AAE9E54B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4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187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913967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973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735620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2581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5215D2-C2B2-4730-B72B-9EFB3735F91C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C07326-2AA0-4274-ADA4-EF4437DD46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50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0CEF0-EF98-46A2-9F9D-352F73F5B2A6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DFB9-20BD-470D-BD56-29CDC6D84B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1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32F156-2424-4F0F-964D-799917DED4E5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55414-6672-41AB-82F1-E9A73B8F46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5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E8F7B1-52DD-4594-8434-4B5ED5EC52E1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AE9E5-FB45-4EA9-8B7D-69CD170D70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D2526A-4CB6-4E05-B522-A171B4696E0A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395B8A-9DFB-4759-B215-A0C2289334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58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CBFC31-E995-4509-A7A1-B2203587973D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8267B0-220F-4FCD-9DCF-323ED5CE15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55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6B5A77-6BDA-4C56-A483-F3AE8A9882CE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50F0E-F7E6-4E50-A448-8303AAF670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83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035116-4E70-4390-B975-410FF382A626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1B3D5-0C22-4A19-A289-62B0EA66DE67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27EFF-F298-4F87-BA5B-624175FCC2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28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087A8D-D53C-49D3-83E9-0B144D655D2C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9B6D60-8EFA-4D10-9856-A82065AB8D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7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0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riharidc047@gmail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9448800" cy="4267200"/>
          </a:xfrm>
        </p:spPr>
        <p:txBody>
          <a:bodyPr>
            <a:normAutofit lnSpcReduction="10000"/>
          </a:bodyPr>
          <a:lstStyle/>
          <a:p>
            <a:pPr defTabSz="914400">
              <a:defRPr/>
            </a:pPr>
            <a:r>
              <a:rPr lang="en-US" altLang="en-US" sz="4300" b="1" dirty="0">
                <a:solidFill>
                  <a:srgbClr val="002060"/>
                </a:solidFill>
              </a:rPr>
              <a:t>SRI HARI DEGREE COLLEGE</a:t>
            </a:r>
          </a:p>
          <a:p>
            <a:pPr defTabSz="914400">
              <a:defRPr/>
            </a:pPr>
            <a:r>
              <a:rPr lang="en-US" altLang="en-US" dirty="0"/>
              <a:t>                     (</a:t>
            </a:r>
            <a:r>
              <a:rPr lang="en-US" altLang="en-US" sz="1400" dirty="0"/>
              <a:t>Permanently Affiliated to Yogi </a:t>
            </a:r>
            <a:r>
              <a:rPr lang="en-US" altLang="en-US" sz="1400" dirty="0" err="1"/>
              <a:t>Vemana</a:t>
            </a:r>
            <a:r>
              <a:rPr lang="en-US" altLang="en-US" sz="1400" dirty="0"/>
              <a:t> University, Kadapa)</a:t>
            </a:r>
          </a:p>
          <a:p>
            <a:pPr defTabSz="914400">
              <a:defRPr/>
            </a:pPr>
            <a:r>
              <a:rPr lang="en-US" altLang="en-US" sz="1400" dirty="0"/>
              <a:t>                      Recognized by UGC New-Delhi under Section 2(f) &amp;12(8) </a:t>
            </a:r>
          </a:p>
          <a:p>
            <a:pPr defTabSz="914400">
              <a:defRPr/>
            </a:pPr>
            <a:r>
              <a:rPr lang="en-US" altLang="en-US" sz="1400" dirty="0"/>
              <a:t>                      An ISO 9001:2015Certified Institution</a:t>
            </a:r>
          </a:p>
          <a:p>
            <a:pPr defTabSz="914400">
              <a:defRPr/>
            </a:pPr>
            <a:r>
              <a:rPr lang="en-US" altLang="en-US" sz="1400" dirty="0"/>
              <a:t>                     #45/290-10,BalajiNagar,Kadapa,A.P.,INDIA-516003</a:t>
            </a:r>
          </a:p>
          <a:p>
            <a:pPr defTabSz="914400">
              <a:defRPr/>
            </a:pPr>
            <a:r>
              <a:rPr lang="en-US" altLang="en-US" sz="1400" dirty="0"/>
              <a:t>                      E-Mail:</a:t>
            </a:r>
            <a:r>
              <a:rPr lang="en-US" altLang="en-US" sz="1400" dirty="0">
                <a:hlinkClick r:id="rId2"/>
              </a:rPr>
              <a:t>sriharidc047@gmail.com</a:t>
            </a:r>
            <a:r>
              <a:rPr lang="en-US" altLang="en-US" sz="1400" dirty="0"/>
              <a:t> Web: www.sriharidegreecollege.ac.in </a:t>
            </a:r>
            <a:r>
              <a:rPr lang="en-US" altLang="en-US" dirty="0"/>
              <a:t>©9440074132</a:t>
            </a:r>
          </a:p>
          <a:p>
            <a:pPr defTabSz="914400">
              <a:defRPr/>
            </a:pPr>
            <a:r>
              <a:rPr lang="en-US" altLang="en-US" sz="1000" dirty="0"/>
              <a:t>                                                                                                                      </a:t>
            </a:r>
            <a:r>
              <a:rPr lang="en-US" altLang="en-US" sz="1000" dirty="0" smtClean="0"/>
              <a:t>   </a:t>
            </a:r>
            <a:r>
              <a:rPr lang="en-US" altLang="en-US" sz="2300" dirty="0">
                <a:solidFill>
                  <a:srgbClr val="FF00FF"/>
                </a:solidFill>
              </a:rPr>
              <a:t>prepared</a:t>
            </a:r>
          </a:p>
          <a:p>
            <a:pPr defTabSz="914400">
              <a:defRPr/>
            </a:pPr>
            <a:r>
              <a:rPr lang="en-US" altLang="en-US" sz="2300" dirty="0">
                <a:solidFill>
                  <a:srgbClr val="FF00FF"/>
                </a:solidFill>
              </a:rPr>
              <a:t>                                                        </a:t>
            </a:r>
            <a:r>
              <a:rPr lang="en-US" altLang="en-US" sz="2300" dirty="0" smtClean="0">
                <a:solidFill>
                  <a:srgbClr val="FF00FF"/>
                </a:solidFill>
              </a:rPr>
              <a:t> </a:t>
            </a:r>
            <a:r>
              <a:rPr lang="en-US" altLang="en-US" sz="2300" dirty="0">
                <a:solidFill>
                  <a:srgbClr val="FF00FF"/>
                </a:solidFill>
              </a:rPr>
              <a:t>by</a:t>
            </a:r>
          </a:p>
          <a:p>
            <a:pPr defTabSz="914400">
              <a:defRPr/>
            </a:pPr>
            <a:r>
              <a:rPr lang="en-US" altLang="en-US" sz="2300" dirty="0">
                <a:solidFill>
                  <a:srgbClr val="FF00FF"/>
                </a:solidFill>
              </a:rPr>
              <a:t>                                            </a:t>
            </a:r>
            <a:r>
              <a:rPr lang="en-US" altLang="en-US" sz="2300" dirty="0" smtClean="0">
                <a:solidFill>
                  <a:srgbClr val="FF00FF"/>
                </a:solidFill>
              </a:rPr>
              <a:t> DR.V.SUBBAREDDY </a:t>
            </a:r>
            <a:r>
              <a:rPr lang="en-US" altLang="en-US" sz="2300" dirty="0">
                <a:solidFill>
                  <a:srgbClr val="FF00FF"/>
                </a:solidFill>
              </a:rPr>
              <a:t>(H.O.D)</a:t>
            </a:r>
          </a:p>
          <a:p>
            <a:pPr defTabSz="914400">
              <a:defRPr/>
            </a:pPr>
            <a:r>
              <a:rPr lang="en-US" altLang="en-US" sz="2300" dirty="0">
                <a:solidFill>
                  <a:srgbClr val="FF00FF"/>
                </a:solidFill>
              </a:rPr>
              <a:t>                                          </a:t>
            </a:r>
            <a:r>
              <a:rPr lang="en-US" altLang="en-US" sz="2300" dirty="0" err="1" smtClean="0">
                <a:solidFill>
                  <a:srgbClr val="FF00FF"/>
                </a:solidFill>
              </a:rPr>
              <a:t>Dept.of</a:t>
            </a:r>
            <a:r>
              <a:rPr lang="en-US" altLang="en-US" sz="2300" dirty="0" smtClean="0">
                <a:solidFill>
                  <a:srgbClr val="FF00FF"/>
                </a:solidFill>
              </a:rPr>
              <a:t> </a:t>
            </a:r>
            <a:r>
              <a:rPr lang="en-US" altLang="en-US" sz="2300" dirty="0">
                <a:solidFill>
                  <a:srgbClr val="FF00FF"/>
                </a:solidFill>
              </a:rPr>
              <a:t>Mathematical Sciences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55414-6672-41AB-82F1-E9A73B8F460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5" name="Content Placeholder 11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0"/>
            <a:ext cx="4876800" cy="191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1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0999"/>
            <a:ext cx="6324600" cy="20684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514600"/>
            <a:ext cx="54864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2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457199"/>
            <a:ext cx="6714701" cy="18288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69" y="2514600"/>
            <a:ext cx="6833288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4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57200"/>
            <a:ext cx="6629400" cy="1490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49" y="2286000"/>
            <a:ext cx="7120812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73" y="4019549"/>
            <a:ext cx="7142010" cy="260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2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33400"/>
            <a:ext cx="8071788" cy="22965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124200"/>
            <a:ext cx="7386354" cy="221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76250"/>
            <a:ext cx="7107555" cy="2343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819400"/>
            <a:ext cx="6629400" cy="372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8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0" y="457200"/>
            <a:ext cx="6601690" cy="1252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82704"/>
            <a:ext cx="6172200" cy="18272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114800"/>
            <a:ext cx="6629401" cy="178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86" y="457200"/>
            <a:ext cx="6298314" cy="27206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429000"/>
            <a:ext cx="5638800" cy="1182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199" y="4952999"/>
            <a:ext cx="6248401" cy="112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3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57199"/>
            <a:ext cx="6858000" cy="19745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2667000"/>
            <a:ext cx="726209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6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381000"/>
            <a:ext cx="6477001" cy="333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7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40" y="1143000"/>
            <a:ext cx="7362318" cy="304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343400"/>
            <a:ext cx="7366321" cy="235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7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57200"/>
            <a:ext cx="7517922" cy="1600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85999"/>
            <a:ext cx="7319438" cy="213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457200"/>
            <a:ext cx="6727371" cy="457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1066799"/>
            <a:ext cx="6406448" cy="2286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581400"/>
            <a:ext cx="2043113" cy="45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4210050"/>
            <a:ext cx="73152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33400"/>
            <a:ext cx="721943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7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3399"/>
            <a:ext cx="7086600" cy="17079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362200"/>
            <a:ext cx="674314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7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57200"/>
            <a:ext cx="7176782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3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57199"/>
            <a:ext cx="6934200" cy="1328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1828800"/>
            <a:ext cx="5238750" cy="1274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3352799"/>
            <a:ext cx="5819775" cy="330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7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57200"/>
            <a:ext cx="6553200" cy="27861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505200"/>
            <a:ext cx="5715000" cy="21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2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10486064</TotalTime>
  <Words>75</Words>
  <Application>Microsoft Office PowerPoint</Application>
  <PresentationFormat>On-screen Show (4:3)</PresentationFormat>
  <Paragraphs>28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Equivalent transfer function Based PI/PID Controller for MIMO Processes</dc:title>
  <dc:creator>FOR ALL</dc:creator>
  <cp:lastModifiedBy>Welcome</cp:lastModifiedBy>
  <cp:revision>1024</cp:revision>
  <dcterms:created xsi:type="dcterms:W3CDTF">2006-08-16T00:00:00Z</dcterms:created>
  <dcterms:modified xsi:type="dcterms:W3CDTF">2023-07-04T02:23:48Z</dcterms:modified>
</cp:coreProperties>
</file>